
<file path=[Content_Types].xml><?xml version="1.0" encoding="utf-8"?>
<Types xmlns="http://schemas.openxmlformats.org/package/2006/content-types">
  <Default Extension="bin" ContentType="image/unknown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2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29260800" cy="16459200"/>
  <p:notesSz cx="6858000" cy="9144000"/>
  <p:defaultTextStyle>
    <a:defPPr>
      <a:defRPr lang="en-US"/>
    </a:defPPr>
    <a:lvl1pPr marL="0" algn="l" defTabSz="2508250" rtl="0" eaLnBrk="1" latinLnBrk="0" hangingPunct="1">
      <a:defRPr sz="4900" kern="1200">
        <a:solidFill>
          <a:schemeClr val="tx1"/>
        </a:solidFill>
        <a:latin typeface="+mn-lt"/>
        <a:ea typeface="+mn-ea"/>
        <a:cs typeface="+mn-cs"/>
      </a:defRPr>
    </a:lvl1pPr>
    <a:lvl2pPr marL="1254125" algn="l" defTabSz="2508250" rtl="0" eaLnBrk="1" latinLnBrk="0" hangingPunct="1">
      <a:defRPr sz="4900" kern="1200">
        <a:solidFill>
          <a:schemeClr val="tx1"/>
        </a:solidFill>
        <a:latin typeface="+mn-lt"/>
        <a:ea typeface="+mn-ea"/>
        <a:cs typeface="+mn-cs"/>
      </a:defRPr>
    </a:lvl2pPr>
    <a:lvl3pPr marL="2508250" algn="l" defTabSz="2508250" rtl="0" eaLnBrk="1" latinLnBrk="0" hangingPunct="1">
      <a:defRPr sz="4900" kern="1200">
        <a:solidFill>
          <a:schemeClr val="tx1"/>
        </a:solidFill>
        <a:latin typeface="+mn-lt"/>
        <a:ea typeface="+mn-ea"/>
        <a:cs typeface="+mn-cs"/>
      </a:defRPr>
    </a:lvl3pPr>
    <a:lvl4pPr marL="3761740" algn="l" defTabSz="2508250" rtl="0" eaLnBrk="1" latinLnBrk="0" hangingPunct="1">
      <a:defRPr sz="4900" kern="1200">
        <a:solidFill>
          <a:schemeClr val="tx1"/>
        </a:solidFill>
        <a:latin typeface="+mn-lt"/>
        <a:ea typeface="+mn-ea"/>
        <a:cs typeface="+mn-cs"/>
      </a:defRPr>
    </a:lvl4pPr>
    <a:lvl5pPr marL="5015865" algn="l" defTabSz="2508250" rtl="0" eaLnBrk="1" latinLnBrk="0" hangingPunct="1">
      <a:defRPr sz="4900" kern="1200">
        <a:solidFill>
          <a:schemeClr val="tx1"/>
        </a:solidFill>
        <a:latin typeface="+mn-lt"/>
        <a:ea typeface="+mn-ea"/>
        <a:cs typeface="+mn-cs"/>
      </a:defRPr>
    </a:lvl5pPr>
    <a:lvl6pPr marL="6269990" algn="l" defTabSz="2508250" rtl="0" eaLnBrk="1" latinLnBrk="0" hangingPunct="1">
      <a:defRPr sz="4900" kern="1200">
        <a:solidFill>
          <a:schemeClr val="tx1"/>
        </a:solidFill>
        <a:latin typeface="+mn-lt"/>
        <a:ea typeface="+mn-ea"/>
        <a:cs typeface="+mn-cs"/>
      </a:defRPr>
    </a:lvl6pPr>
    <a:lvl7pPr marL="7524115" algn="l" defTabSz="2508250" rtl="0" eaLnBrk="1" latinLnBrk="0" hangingPunct="1">
      <a:defRPr sz="4900" kern="1200">
        <a:solidFill>
          <a:schemeClr val="tx1"/>
        </a:solidFill>
        <a:latin typeface="+mn-lt"/>
        <a:ea typeface="+mn-ea"/>
        <a:cs typeface="+mn-cs"/>
      </a:defRPr>
    </a:lvl7pPr>
    <a:lvl8pPr marL="8777605" algn="l" defTabSz="2508250" rtl="0" eaLnBrk="1" latinLnBrk="0" hangingPunct="1">
      <a:defRPr sz="4900" kern="1200">
        <a:solidFill>
          <a:schemeClr val="tx1"/>
        </a:solidFill>
        <a:latin typeface="+mn-lt"/>
        <a:ea typeface="+mn-ea"/>
        <a:cs typeface="+mn-cs"/>
      </a:defRPr>
    </a:lvl8pPr>
    <a:lvl9pPr marL="10031730" algn="l" defTabSz="2508250" rtl="0" eaLnBrk="1" latinLnBrk="0" hangingPunct="1">
      <a:defRPr sz="4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51" userDrawn="1">
          <p15:clr>
            <a:srgbClr val="A4A3A4"/>
          </p15:clr>
        </p15:guide>
        <p15:guide id="2" orient="horz" pos="146" userDrawn="1">
          <p15:clr>
            <a:srgbClr val="A4A3A4"/>
          </p15:clr>
        </p15:guide>
        <p15:guide id="3" orient="horz" pos="10080" userDrawn="1">
          <p15:clr>
            <a:srgbClr val="A4A3A4"/>
          </p15:clr>
        </p15:guide>
        <p15:guide id="4" orient="horz" userDrawn="1">
          <p15:clr>
            <a:srgbClr val="A4A3A4"/>
          </p15:clr>
        </p15:guide>
        <p15:guide id="5" pos="383" userDrawn="1">
          <p15:clr>
            <a:srgbClr val="A4A3A4"/>
          </p15:clr>
        </p15:guide>
        <p15:guide id="6" pos="1806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.KOTOULAS" initials="AK" lastIdx="2" clrIdx="0"/>
  <p:cmAuthor id="3" name="PosterPresentations.com - 510.649.3001" initials="HELP - 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EFFD"/>
    <a:srgbClr val="E3E9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94" autoAdjust="0"/>
    <p:restoredTop sz="94173" autoAdjust="0"/>
  </p:normalViewPr>
  <p:slideViewPr>
    <p:cSldViewPr snapToGrid="0" snapToObjects="1" showGuides="1">
      <p:cViewPr varScale="1">
        <p:scale>
          <a:sx n="28" d="100"/>
          <a:sy n="28" d="100"/>
        </p:scale>
        <p:origin x="1116" y="102"/>
      </p:cViewPr>
      <p:guideLst>
        <p:guide orient="horz" pos="1651"/>
        <p:guide orient="horz" pos="146"/>
        <p:guide orient="horz" pos="10080"/>
        <p:guide orient="horz"/>
        <p:guide pos="383"/>
        <p:guide pos="18062"/>
      </p:guideLst>
    </p:cSldViewPr>
  </p:slideViewPr>
  <p:outlineViewPr>
    <p:cViewPr>
      <p:scale>
        <a:sx n="33" d="100"/>
        <a:sy n="33" d="100"/>
      </p:scale>
      <p:origin x="0" y="-41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54" d="100"/>
          <a:sy n="54" d="100"/>
        </p:scale>
        <p:origin x="289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7B717E-17DC-4276-BCDC-C73550588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CC2317-6751-4CD4-9995-8782DD78E936}" type="datetimeFigureOut">
              <a:rPr lang="en-US" smtClean="0"/>
              <a:t>7/3/2025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A1A87D-CAF7-4BDC-A0D3-C0DBEDE81619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2508250" rtl="0" eaLnBrk="1" latinLnBrk="0" hangingPunct="1">
      <a:defRPr sz="3300" kern="1200">
        <a:solidFill>
          <a:schemeClr val="tx1"/>
        </a:solidFill>
        <a:latin typeface="+mn-lt"/>
        <a:ea typeface="+mn-ea"/>
        <a:cs typeface="+mn-cs"/>
      </a:defRPr>
    </a:lvl1pPr>
    <a:lvl2pPr marL="1254125" algn="l" defTabSz="2508250" rtl="0" eaLnBrk="1" latinLnBrk="0" hangingPunct="1">
      <a:defRPr sz="3300" kern="1200">
        <a:solidFill>
          <a:schemeClr val="tx1"/>
        </a:solidFill>
        <a:latin typeface="+mn-lt"/>
        <a:ea typeface="+mn-ea"/>
        <a:cs typeface="+mn-cs"/>
      </a:defRPr>
    </a:lvl2pPr>
    <a:lvl3pPr marL="2508250" algn="l" defTabSz="2508250" rtl="0" eaLnBrk="1" latinLnBrk="0" hangingPunct="1">
      <a:defRPr sz="3300" kern="1200">
        <a:solidFill>
          <a:schemeClr val="tx1"/>
        </a:solidFill>
        <a:latin typeface="+mn-lt"/>
        <a:ea typeface="+mn-ea"/>
        <a:cs typeface="+mn-cs"/>
      </a:defRPr>
    </a:lvl3pPr>
    <a:lvl4pPr marL="3761740" algn="l" defTabSz="2508250" rtl="0" eaLnBrk="1" latinLnBrk="0" hangingPunct="1">
      <a:defRPr sz="3300" kern="1200">
        <a:solidFill>
          <a:schemeClr val="tx1"/>
        </a:solidFill>
        <a:latin typeface="+mn-lt"/>
        <a:ea typeface="+mn-ea"/>
        <a:cs typeface="+mn-cs"/>
      </a:defRPr>
    </a:lvl4pPr>
    <a:lvl5pPr marL="5015865" algn="l" defTabSz="2508250" rtl="0" eaLnBrk="1" latinLnBrk="0" hangingPunct="1">
      <a:defRPr sz="3300" kern="1200">
        <a:solidFill>
          <a:schemeClr val="tx1"/>
        </a:solidFill>
        <a:latin typeface="+mn-lt"/>
        <a:ea typeface="+mn-ea"/>
        <a:cs typeface="+mn-cs"/>
      </a:defRPr>
    </a:lvl5pPr>
    <a:lvl6pPr marL="6269990" algn="l" defTabSz="2508250" rtl="0" eaLnBrk="1" latinLnBrk="0" hangingPunct="1">
      <a:defRPr sz="3300" kern="1200">
        <a:solidFill>
          <a:schemeClr val="tx1"/>
        </a:solidFill>
        <a:latin typeface="+mn-lt"/>
        <a:ea typeface="+mn-ea"/>
        <a:cs typeface="+mn-cs"/>
      </a:defRPr>
    </a:lvl6pPr>
    <a:lvl7pPr marL="7524115" algn="l" defTabSz="2508250" rtl="0" eaLnBrk="1" latinLnBrk="0" hangingPunct="1">
      <a:defRPr sz="3300" kern="1200">
        <a:solidFill>
          <a:schemeClr val="tx1"/>
        </a:solidFill>
        <a:latin typeface="+mn-lt"/>
        <a:ea typeface="+mn-ea"/>
        <a:cs typeface="+mn-cs"/>
      </a:defRPr>
    </a:lvl7pPr>
    <a:lvl8pPr marL="8777605" algn="l" defTabSz="2508250" rtl="0" eaLnBrk="1" latinLnBrk="0" hangingPunct="1">
      <a:defRPr sz="3300" kern="1200">
        <a:solidFill>
          <a:schemeClr val="tx1"/>
        </a:solidFill>
        <a:latin typeface="+mn-lt"/>
        <a:ea typeface="+mn-ea"/>
        <a:cs typeface="+mn-cs"/>
      </a:defRPr>
    </a:lvl8pPr>
    <a:lvl9pPr marL="10031730" algn="l" defTabSz="2508250" rtl="0" eaLnBrk="1" latinLnBrk="0" hangingPunct="1">
      <a:defRPr sz="3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A1A87D-CAF7-4BDC-A0D3-C0DBEDE81619}" type="slidenum">
              <a:rPr lang="en-US" smtClean="0"/>
              <a:t>1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center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06195" y="3063162"/>
            <a:ext cx="6704542" cy="493538"/>
          </a:xfrm>
          <a:prstGeom prst="rect">
            <a:avLst/>
          </a:prstGeom>
        </p:spPr>
        <p:txBody>
          <a:bodyPr wrap="square" lIns="130622" tIns="130622" rIns="130622" bIns="130622">
            <a:spAutoFit/>
          </a:bodyPr>
          <a:lstStyle>
            <a:lvl1pPr marL="0" indent="0">
              <a:buNone/>
              <a:defRPr sz="1495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905510" indent="-348615">
              <a:defRPr sz="1495">
                <a:latin typeface="Trebuchet MS" panose="020B0603020202020204" pitchFamily="34" charset="0"/>
              </a:defRPr>
            </a:lvl2pPr>
            <a:lvl3pPr marL="1254125" indent="-348615">
              <a:defRPr sz="1495">
                <a:latin typeface="Trebuchet MS" panose="020B0603020202020204" pitchFamily="34" charset="0"/>
              </a:defRPr>
            </a:lvl3pPr>
            <a:lvl4pPr marL="1637030" indent="-382905">
              <a:defRPr sz="1495">
                <a:latin typeface="Trebuchet MS" panose="020B0603020202020204" pitchFamily="34" charset="0"/>
              </a:defRPr>
            </a:lvl4pPr>
            <a:lvl5pPr marL="1915795" indent="-278765">
              <a:defRPr sz="1495"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Enter your text here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08842" y="2622097"/>
            <a:ext cx="6699250" cy="450228"/>
          </a:xfrm>
          <a:prstGeom prst="rect">
            <a:avLst/>
          </a:prstGeom>
          <a:noFill/>
        </p:spPr>
        <p:txBody>
          <a:bodyPr lIns="52249" tIns="52249" rIns="52249" bIns="52249" anchor="ctr" anchorCtr="0">
            <a:spAutoFit/>
          </a:bodyPr>
          <a:lstStyle>
            <a:lvl1pPr marL="0" indent="0" algn="ctr">
              <a:buNone/>
              <a:defRPr sz="224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(click to add) INTRODUCTION or ABSTRACT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605666" y="7540815"/>
            <a:ext cx="6705600" cy="493538"/>
          </a:xfrm>
          <a:prstGeom prst="rect">
            <a:avLst/>
          </a:prstGeom>
        </p:spPr>
        <p:txBody>
          <a:bodyPr wrap="square" lIns="130622" tIns="130622" rIns="130622" bIns="130622">
            <a:spAutoFit/>
          </a:bodyPr>
          <a:lstStyle>
            <a:lvl1pPr marL="0" indent="0">
              <a:buNone/>
              <a:defRPr sz="1495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905510" indent="-348615">
              <a:defRPr sz="1495">
                <a:latin typeface="Trebuchet MS" panose="020B0603020202020204" pitchFamily="34" charset="0"/>
              </a:defRPr>
            </a:lvl2pPr>
            <a:lvl3pPr marL="1254125" indent="-348615">
              <a:defRPr sz="1495">
                <a:latin typeface="Trebuchet MS" panose="020B0603020202020204" pitchFamily="34" charset="0"/>
              </a:defRPr>
            </a:lvl3pPr>
            <a:lvl4pPr marL="1637030" indent="-382905">
              <a:defRPr sz="1495">
                <a:latin typeface="Trebuchet MS" panose="020B0603020202020204" pitchFamily="34" charset="0"/>
              </a:defRPr>
            </a:lvl4pPr>
            <a:lvl5pPr marL="1915795" indent="-278765">
              <a:defRPr sz="1495"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Enter your text here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608313" y="7095484"/>
            <a:ext cx="6700308" cy="450228"/>
          </a:xfrm>
          <a:prstGeom prst="rect">
            <a:avLst/>
          </a:prstGeom>
          <a:noFill/>
        </p:spPr>
        <p:txBody>
          <a:bodyPr wrap="square" lIns="52249" tIns="52249" rIns="52249" bIns="52249" anchor="ctr" anchorCtr="0">
            <a:spAutoFit/>
          </a:bodyPr>
          <a:lstStyle>
            <a:lvl1pPr marL="0" indent="0" algn="ctr">
              <a:buNone/>
              <a:defRPr sz="224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(click to add)  OBJECTIVES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7724776" y="3079513"/>
            <a:ext cx="13813365" cy="493538"/>
          </a:xfrm>
          <a:prstGeom prst="rect">
            <a:avLst/>
          </a:prstGeom>
        </p:spPr>
        <p:txBody>
          <a:bodyPr wrap="square" lIns="130622" tIns="130622" rIns="130622" bIns="130622">
            <a:spAutoFit/>
          </a:bodyPr>
          <a:lstStyle>
            <a:lvl1pPr marL="0" indent="0">
              <a:buNone/>
              <a:defRPr sz="1495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905510" indent="-348615">
              <a:defRPr sz="1495">
                <a:latin typeface="Trebuchet MS" panose="020B0603020202020204" pitchFamily="34" charset="0"/>
              </a:defRPr>
            </a:lvl2pPr>
            <a:lvl3pPr marL="1254125" indent="-348615">
              <a:defRPr sz="1495">
                <a:latin typeface="Trebuchet MS" panose="020B0603020202020204" pitchFamily="34" charset="0"/>
              </a:defRPr>
            </a:lvl3pPr>
            <a:lvl4pPr marL="1637030" indent="-382905">
              <a:defRPr sz="1495">
                <a:latin typeface="Trebuchet MS" panose="020B0603020202020204" pitchFamily="34" charset="0"/>
              </a:defRPr>
            </a:lvl4pPr>
            <a:lvl5pPr marL="1915795" indent="-278765">
              <a:defRPr sz="1495"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Enter your text here</a:t>
            </a:r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7724776" y="2622097"/>
            <a:ext cx="13813366" cy="450228"/>
          </a:xfrm>
          <a:prstGeom prst="rect">
            <a:avLst/>
          </a:prstGeom>
          <a:noFill/>
        </p:spPr>
        <p:txBody>
          <a:bodyPr wrap="square" lIns="52249" tIns="52249" rIns="52249" bIns="52249" anchor="ctr" anchorCtr="0">
            <a:spAutoFit/>
          </a:bodyPr>
          <a:lstStyle>
            <a:lvl1pPr marL="0" indent="0" algn="ctr">
              <a:buNone/>
              <a:defRPr sz="224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(header)  MATERIALS &amp; METHODS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7724776" y="10987985"/>
            <a:ext cx="13813366" cy="493538"/>
          </a:xfrm>
          <a:prstGeom prst="rect">
            <a:avLst/>
          </a:prstGeom>
        </p:spPr>
        <p:txBody>
          <a:bodyPr wrap="square" lIns="130622" tIns="130622" rIns="130622" bIns="130622">
            <a:spAutoFit/>
          </a:bodyPr>
          <a:lstStyle>
            <a:lvl1pPr marL="0" indent="0">
              <a:buNone/>
              <a:defRPr sz="1495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905510" indent="-348615">
              <a:defRPr sz="1495">
                <a:latin typeface="Trebuchet MS" panose="020B0603020202020204" pitchFamily="34" charset="0"/>
              </a:defRPr>
            </a:lvl2pPr>
            <a:lvl3pPr marL="1254125" indent="-348615">
              <a:defRPr sz="1495">
                <a:latin typeface="Trebuchet MS" panose="020B0603020202020204" pitchFamily="34" charset="0"/>
              </a:defRPr>
            </a:lvl3pPr>
            <a:lvl4pPr marL="1637030" indent="-382905">
              <a:defRPr sz="1495">
                <a:latin typeface="Trebuchet MS" panose="020B0603020202020204" pitchFamily="34" charset="0"/>
              </a:defRPr>
            </a:lvl4pPr>
            <a:lvl5pPr marL="1915795" indent="-278765">
              <a:defRPr sz="1495"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Enter your text here</a:t>
            </a: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7724776" y="10526600"/>
            <a:ext cx="13813366" cy="450228"/>
          </a:xfrm>
          <a:prstGeom prst="rect">
            <a:avLst/>
          </a:prstGeom>
          <a:noFill/>
        </p:spPr>
        <p:txBody>
          <a:bodyPr wrap="square" lIns="52249" tIns="52249" rIns="52249" bIns="52249" anchor="ctr" anchorCtr="0">
            <a:spAutoFit/>
          </a:bodyPr>
          <a:lstStyle>
            <a:lvl1pPr marL="0" indent="0" algn="ctr">
              <a:buNone/>
              <a:defRPr sz="224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(click to add)  RESULTS</a:t>
            </a:r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21973955" y="2622097"/>
            <a:ext cx="6698012" cy="450228"/>
          </a:xfrm>
          <a:prstGeom prst="rect">
            <a:avLst/>
          </a:prstGeom>
          <a:noFill/>
        </p:spPr>
        <p:txBody>
          <a:bodyPr wrap="square" lIns="52249" tIns="52249" rIns="52249" bIns="52249" anchor="ctr" anchorCtr="0">
            <a:spAutoFit/>
          </a:bodyPr>
          <a:lstStyle>
            <a:lvl1pPr marL="0" indent="0" algn="ctr">
              <a:buNone/>
              <a:defRPr sz="224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(click to add)  CONCLUSIONS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21973955" y="3083482"/>
            <a:ext cx="6698012" cy="493538"/>
          </a:xfrm>
          <a:prstGeom prst="rect">
            <a:avLst/>
          </a:prstGeom>
        </p:spPr>
        <p:txBody>
          <a:bodyPr wrap="square" lIns="130622" tIns="130622" rIns="130622" bIns="130622">
            <a:spAutoFit/>
          </a:bodyPr>
          <a:lstStyle>
            <a:lvl1pPr marL="0" indent="0">
              <a:buNone/>
              <a:defRPr sz="1495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905510" indent="-348615">
              <a:defRPr sz="1495">
                <a:latin typeface="Trebuchet MS" panose="020B0603020202020204" pitchFamily="34" charset="0"/>
              </a:defRPr>
            </a:lvl2pPr>
            <a:lvl3pPr marL="1254125" indent="-348615">
              <a:defRPr sz="1495">
                <a:latin typeface="Trebuchet MS" panose="020B0603020202020204" pitchFamily="34" charset="0"/>
              </a:defRPr>
            </a:lvl3pPr>
            <a:lvl4pPr marL="1637030" indent="-382905">
              <a:defRPr sz="1495">
                <a:latin typeface="Trebuchet MS" panose="020B0603020202020204" pitchFamily="34" charset="0"/>
              </a:defRPr>
            </a:lvl4pPr>
            <a:lvl5pPr marL="1915795" indent="-278765">
              <a:defRPr sz="1495"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Enter your text here</a:t>
            </a:r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27" hasCustomPrompt="1"/>
          </p:nvPr>
        </p:nvSpPr>
        <p:spPr>
          <a:xfrm>
            <a:off x="21973955" y="7125596"/>
            <a:ext cx="6698012" cy="450228"/>
          </a:xfrm>
          <a:prstGeom prst="rect">
            <a:avLst/>
          </a:prstGeom>
          <a:noFill/>
        </p:spPr>
        <p:txBody>
          <a:bodyPr wrap="square" lIns="52249" tIns="52249" rIns="52249" bIns="52249" anchor="ctr" anchorCtr="0">
            <a:spAutoFit/>
          </a:bodyPr>
          <a:lstStyle>
            <a:lvl1pPr marL="0" indent="0" algn="ctr">
              <a:buNone/>
              <a:defRPr sz="224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(click to add)  REFERENCES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28" hasCustomPrompt="1"/>
          </p:nvPr>
        </p:nvSpPr>
        <p:spPr>
          <a:xfrm>
            <a:off x="21972279" y="7586981"/>
            <a:ext cx="6701366" cy="493538"/>
          </a:xfrm>
          <a:prstGeom prst="rect">
            <a:avLst/>
          </a:prstGeom>
        </p:spPr>
        <p:txBody>
          <a:bodyPr wrap="square" lIns="130622" tIns="130622" rIns="130622" bIns="130622">
            <a:spAutoFit/>
          </a:bodyPr>
          <a:lstStyle>
            <a:lvl1pPr marL="0" indent="0">
              <a:buNone/>
              <a:defRPr sz="1495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905510" indent="-348615">
              <a:defRPr sz="1495">
                <a:latin typeface="Trebuchet MS" panose="020B0603020202020204" pitchFamily="34" charset="0"/>
              </a:defRPr>
            </a:lvl2pPr>
            <a:lvl3pPr marL="1254125" indent="-348615">
              <a:defRPr sz="1495">
                <a:latin typeface="Trebuchet MS" panose="020B0603020202020204" pitchFamily="34" charset="0"/>
              </a:defRPr>
            </a:lvl3pPr>
            <a:lvl4pPr marL="1637030" indent="-382905">
              <a:defRPr sz="1495">
                <a:latin typeface="Trebuchet MS" panose="020B0603020202020204" pitchFamily="34" charset="0"/>
              </a:defRPr>
            </a:lvl4pPr>
            <a:lvl5pPr marL="1915795" indent="-278765">
              <a:defRPr sz="1495"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Enter your text here</a:t>
            </a:r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29" hasCustomPrompt="1"/>
          </p:nvPr>
        </p:nvSpPr>
        <p:spPr>
          <a:xfrm>
            <a:off x="21973955" y="12828928"/>
            <a:ext cx="6698012" cy="450228"/>
          </a:xfrm>
          <a:prstGeom prst="rect">
            <a:avLst/>
          </a:prstGeom>
          <a:noFill/>
        </p:spPr>
        <p:txBody>
          <a:bodyPr wrap="square" lIns="52249" tIns="52249" rIns="52249" bIns="52249" anchor="ctr" anchorCtr="0">
            <a:spAutoFit/>
          </a:bodyPr>
          <a:lstStyle>
            <a:lvl1pPr marL="0" indent="0" algn="ctr">
              <a:buNone/>
              <a:defRPr sz="224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(click to add)  ACKNOWLEDGEMENTS  or  CONTACT</a:t>
            </a:r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30" hasCustomPrompt="1"/>
          </p:nvPr>
        </p:nvSpPr>
        <p:spPr>
          <a:xfrm>
            <a:off x="21972279" y="13290313"/>
            <a:ext cx="6701366" cy="493538"/>
          </a:xfrm>
          <a:prstGeom prst="rect">
            <a:avLst/>
          </a:prstGeom>
        </p:spPr>
        <p:txBody>
          <a:bodyPr wrap="square" lIns="130622" tIns="130622" rIns="130622" bIns="130622">
            <a:spAutoFit/>
          </a:bodyPr>
          <a:lstStyle>
            <a:lvl1pPr marL="0" indent="0">
              <a:buNone/>
              <a:defRPr sz="1495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905510" indent="-348615">
              <a:defRPr sz="1495">
                <a:latin typeface="Trebuchet MS" panose="020B0603020202020204" pitchFamily="34" charset="0"/>
              </a:defRPr>
            </a:lvl2pPr>
            <a:lvl3pPr marL="1254125" indent="-348615">
              <a:defRPr sz="1495">
                <a:latin typeface="Trebuchet MS" panose="020B0603020202020204" pitchFamily="34" charset="0"/>
              </a:defRPr>
            </a:lvl3pPr>
            <a:lvl4pPr marL="1637030" indent="-382905">
              <a:defRPr sz="1495">
                <a:latin typeface="Trebuchet MS" panose="020B0603020202020204" pitchFamily="34" charset="0"/>
              </a:defRPr>
            </a:lvl4pPr>
            <a:lvl5pPr marL="1915795" indent="-278765">
              <a:defRPr sz="1495"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Enter your text here</a:t>
            </a:r>
          </a:p>
        </p:txBody>
      </p:sp>
      <p:sp>
        <p:nvSpPr>
          <p:cNvPr id="83" name="Text Placeholder 76"/>
          <p:cNvSpPr>
            <a:spLocks noGrp="1"/>
          </p:cNvSpPr>
          <p:nvPr>
            <p:ph type="body" sz="quarter" idx="150" hasCustomPrompt="1"/>
          </p:nvPr>
        </p:nvSpPr>
        <p:spPr>
          <a:xfrm>
            <a:off x="3906520" y="1078170"/>
            <a:ext cx="21447761" cy="5982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FontTx/>
              <a:buNone/>
              <a:defRPr sz="3840">
                <a:solidFill>
                  <a:schemeClr val="accent5">
                    <a:lumMod val="50000"/>
                  </a:schemeClr>
                </a:solidFill>
              </a:defRPr>
            </a:lvl1pPr>
            <a:lvl2pPr>
              <a:buFontTx/>
              <a:buNone/>
              <a:defRPr sz="7680"/>
            </a:lvl2pPr>
            <a:lvl3pPr>
              <a:buFontTx/>
              <a:buNone/>
              <a:defRPr sz="7680"/>
            </a:lvl3pPr>
            <a:lvl4pPr>
              <a:buFontTx/>
              <a:buNone/>
              <a:defRPr sz="7680"/>
            </a:lvl4pPr>
            <a:lvl5pPr>
              <a:buFontTx/>
              <a:buNone/>
              <a:defRPr sz="7680"/>
            </a:lvl5pPr>
          </a:lstStyle>
          <a:p>
            <a:pPr lvl="0"/>
            <a:r>
              <a:rPr lang="en-US" dirty="0"/>
              <a:t>Click here to add authors</a:t>
            </a:r>
          </a:p>
        </p:txBody>
      </p:sp>
      <p:sp>
        <p:nvSpPr>
          <p:cNvPr id="84" name="Text Placeholder 76"/>
          <p:cNvSpPr>
            <a:spLocks noGrp="1"/>
          </p:cNvSpPr>
          <p:nvPr>
            <p:ph type="body" sz="quarter" idx="184" hasCustomPrompt="1"/>
          </p:nvPr>
        </p:nvSpPr>
        <p:spPr>
          <a:xfrm>
            <a:off x="3906520" y="1676400"/>
            <a:ext cx="21447761" cy="63455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FontTx/>
              <a:buNone/>
              <a:defRPr sz="2985">
                <a:solidFill>
                  <a:schemeClr val="accent5">
                    <a:lumMod val="50000"/>
                  </a:schemeClr>
                </a:solidFill>
              </a:defRPr>
            </a:lvl1pPr>
            <a:lvl2pPr>
              <a:buFontTx/>
              <a:buNone/>
              <a:defRPr sz="7680"/>
            </a:lvl2pPr>
            <a:lvl3pPr>
              <a:buFontTx/>
              <a:buNone/>
              <a:defRPr sz="7680"/>
            </a:lvl3pPr>
            <a:lvl4pPr>
              <a:buFontTx/>
              <a:buNone/>
              <a:defRPr sz="7680"/>
            </a:lvl4pPr>
            <a:lvl5pPr>
              <a:buFontTx/>
              <a:buNone/>
              <a:defRPr sz="7680"/>
            </a:lvl5pPr>
          </a:lstStyle>
          <a:p>
            <a:pPr lvl="0"/>
            <a:r>
              <a:rPr lang="en-US" dirty="0"/>
              <a:t>Click here to add affiliations</a:t>
            </a:r>
          </a:p>
        </p:txBody>
      </p:sp>
      <p:sp>
        <p:nvSpPr>
          <p:cNvPr id="85" name="Text Placeholder 76"/>
          <p:cNvSpPr>
            <a:spLocks noGrp="1"/>
          </p:cNvSpPr>
          <p:nvPr>
            <p:ph type="body" sz="quarter" idx="185" hasCustomPrompt="1"/>
          </p:nvPr>
        </p:nvSpPr>
        <p:spPr>
          <a:xfrm>
            <a:off x="3906520" y="232386"/>
            <a:ext cx="21447761" cy="83441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FontTx/>
              <a:buNone/>
              <a:defRPr sz="5120" b="1">
                <a:solidFill>
                  <a:schemeClr val="accent5">
                    <a:lumMod val="50000"/>
                  </a:schemeClr>
                </a:solidFill>
              </a:defRPr>
            </a:lvl1pPr>
            <a:lvl2pPr>
              <a:buFontTx/>
              <a:buNone/>
              <a:defRPr sz="7680"/>
            </a:lvl2pPr>
            <a:lvl3pPr>
              <a:buFontTx/>
              <a:buNone/>
              <a:defRPr sz="7680"/>
            </a:lvl3pPr>
            <a:lvl4pPr>
              <a:buFontTx/>
              <a:buNone/>
              <a:defRPr sz="7680"/>
            </a:lvl4pPr>
            <a:lvl5pPr>
              <a:buFontTx/>
              <a:buNone/>
              <a:defRPr sz="7680"/>
            </a:lvl5pPr>
          </a:lstStyle>
          <a:p>
            <a:pPr lvl="0"/>
            <a:r>
              <a:rPr lang="en-US" dirty="0"/>
              <a:t>Click here to add title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 userDrawn="1"/>
        </p:nvSpPr>
        <p:spPr>
          <a:xfrm rot="10800000">
            <a:off x="-2" y="15922872"/>
            <a:ext cx="29260801" cy="53632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225"/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957921" y="16116301"/>
            <a:ext cx="1676400" cy="20408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55627" tIns="27808" rIns="55627" bIns="27808">
            <a:spAutoFit/>
          </a:bodyPr>
          <a:lstStyle/>
          <a:p>
            <a:pPr eaLnBrk="0" hangingPunct="0">
              <a:lnSpc>
                <a:spcPct val="65000"/>
              </a:lnSpc>
              <a:spcBef>
                <a:spcPct val="50000"/>
              </a:spcBef>
              <a:defRPr/>
            </a:pPr>
            <a:r>
              <a:rPr lang="en-US" sz="32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RESEARCH POSTER PRESENTATION DESIGN © 2019</a:t>
            </a:r>
          </a:p>
          <a:p>
            <a:pPr eaLnBrk="0" hangingPunct="0">
              <a:lnSpc>
                <a:spcPct val="65000"/>
              </a:lnSpc>
              <a:spcBef>
                <a:spcPct val="50000"/>
              </a:spcBef>
              <a:defRPr/>
            </a:pPr>
            <a:r>
              <a:rPr lang="en-US" sz="64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www.PosterPresentations.com</a:t>
            </a:r>
          </a:p>
        </p:txBody>
      </p:sp>
      <p:sp>
        <p:nvSpPr>
          <p:cNvPr id="38" name="Rectangle 37"/>
          <p:cNvSpPr/>
          <p:nvPr userDrawn="1"/>
        </p:nvSpPr>
        <p:spPr>
          <a:xfrm>
            <a:off x="-1" y="-55064"/>
            <a:ext cx="29260801" cy="53632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225"/>
          </a:p>
        </p:txBody>
      </p:sp>
      <p:sp>
        <p:nvSpPr>
          <p:cNvPr id="39" name="Rectangle 38"/>
          <p:cNvSpPr/>
          <p:nvPr userDrawn="1"/>
        </p:nvSpPr>
        <p:spPr>
          <a:xfrm>
            <a:off x="1" y="2212340"/>
            <a:ext cx="29260800" cy="176023"/>
          </a:xfrm>
          <a:prstGeom prst="rect">
            <a:avLst/>
          </a:prstGeom>
          <a:gradFill>
            <a:gsLst>
              <a:gs pos="100000">
                <a:srgbClr val="DAE9F6"/>
              </a:gs>
              <a:gs pos="0">
                <a:schemeClr val="accent1">
                  <a:tint val="66000"/>
                  <a:satMod val="160000"/>
                </a:schemeClr>
              </a:gs>
              <a:gs pos="51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225"/>
          </a:p>
        </p:txBody>
      </p:sp>
      <p:sp>
        <p:nvSpPr>
          <p:cNvPr id="40" name="Rounded Rectangle 39"/>
          <p:cNvSpPr/>
          <p:nvPr userDrawn="1"/>
        </p:nvSpPr>
        <p:spPr>
          <a:xfrm>
            <a:off x="623438" y="2628900"/>
            <a:ext cx="6691762" cy="13273652"/>
          </a:xfrm>
          <a:prstGeom prst="roundRect">
            <a:avLst>
              <a:gd name="adj" fmla="val 1956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225"/>
          </a:p>
        </p:txBody>
      </p:sp>
      <p:sp>
        <p:nvSpPr>
          <p:cNvPr id="41" name="Rounded Rectangle 40"/>
          <p:cNvSpPr/>
          <p:nvPr userDrawn="1"/>
        </p:nvSpPr>
        <p:spPr>
          <a:xfrm>
            <a:off x="21959438" y="2628900"/>
            <a:ext cx="6691762" cy="13273652"/>
          </a:xfrm>
          <a:prstGeom prst="roundRect">
            <a:avLst>
              <a:gd name="adj" fmla="val 1956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225"/>
          </a:p>
        </p:txBody>
      </p:sp>
      <p:sp>
        <p:nvSpPr>
          <p:cNvPr id="42" name="Rounded Rectangle 41"/>
          <p:cNvSpPr/>
          <p:nvPr userDrawn="1"/>
        </p:nvSpPr>
        <p:spPr>
          <a:xfrm>
            <a:off x="7697362" y="2628900"/>
            <a:ext cx="13879915" cy="13273652"/>
          </a:xfrm>
          <a:prstGeom prst="roundRect">
            <a:avLst>
              <a:gd name="adj" fmla="val 1155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225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ctr" defTabSz="2675255" rtl="0" eaLnBrk="1" latinLnBrk="0" hangingPunct="1">
        <a:spcBef>
          <a:spcPct val="0"/>
        </a:spcBef>
        <a:buNone/>
        <a:defRPr sz="5335" kern="1200">
          <a:solidFill>
            <a:schemeClr val="bg1"/>
          </a:solidFill>
          <a:latin typeface="Trebuchet MS" panose="020B0603020202020204" pitchFamily="34" charset="0"/>
          <a:ea typeface="+mj-ea"/>
          <a:cs typeface="+mj-cs"/>
        </a:defRPr>
      </a:lvl1pPr>
    </p:titleStyle>
    <p:bodyStyle>
      <a:lvl1pPr marL="1003300" indent="-1003300" algn="l" defTabSz="2675255" rtl="0" eaLnBrk="1" latinLnBrk="0" hangingPunct="1">
        <a:spcBef>
          <a:spcPct val="20000"/>
        </a:spcBef>
        <a:buFont typeface="Arial" panose="020B0604020202020204" pitchFamily="34" charset="0"/>
        <a:buChar char="•"/>
        <a:defRPr sz="9385" kern="1200">
          <a:solidFill>
            <a:schemeClr val="tx1"/>
          </a:solidFill>
          <a:latin typeface="+mn-lt"/>
          <a:ea typeface="+mn-ea"/>
          <a:cs typeface="+mn-cs"/>
        </a:defRPr>
      </a:lvl1pPr>
      <a:lvl2pPr marL="2173605" indent="-836295" algn="l" defTabSz="2675255" rtl="0" eaLnBrk="1" latinLnBrk="0" hangingPunct="1">
        <a:spcBef>
          <a:spcPct val="20000"/>
        </a:spcBef>
        <a:buFont typeface="Arial" panose="020B0604020202020204" pitchFamily="34" charset="0"/>
        <a:buChar char="–"/>
        <a:defRPr sz="8215" kern="1200">
          <a:solidFill>
            <a:schemeClr val="tx1"/>
          </a:solidFill>
          <a:latin typeface="+mn-lt"/>
          <a:ea typeface="+mn-ea"/>
          <a:cs typeface="+mn-cs"/>
        </a:defRPr>
      </a:lvl2pPr>
      <a:lvl3pPr marL="3343910" indent="-668655" algn="l" defTabSz="2675255" rtl="0" eaLnBrk="1" latinLnBrk="0" hangingPunct="1">
        <a:spcBef>
          <a:spcPct val="20000"/>
        </a:spcBef>
        <a:buFont typeface="Arial" panose="020B0604020202020204" pitchFamily="34" charset="0"/>
        <a:buChar char="•"/>
        <a:defRPr sz="7040" kern="1200">
          <a:solidFill>
            <a:schemeClr val="tx1"/>
          </a:solidFill>
          <a:latin typeface="+mn-lt"/>
          <a:ea typeface="+mn-ea"/>
          <a:cs typeface="+mn-cs"/>
        </a:defRPr>
      </a:lvl3pPr>
      <a:lvl4pPr marL="4681855" indent="-668655" algn="l" defTabSz="2675255" rtl="0" eaLnBrk="1" latinLnBrk="0" hangingPunct="1">
        <a:spcBef>
          <a:spcPct val="20000"/>
        </a:spcBef>
        <a:buFont typeface="Arial" panose="020B0604020202020204" pitchFamily="34" charset="0"/>
        <a:buChar char="–"/>
        <a:defRPr sz="5865" kern="1200">
          <a:solidFill>
            <a:schemeClr val="tx1"/>
          </a:solidFill>
          <a:latin typeface="+mn-lt"/>
          <a:ea typeface="+mn-ea"/>
          <a:cs typeface="+mn-cs"/>
        </a:defRPr>
      </a:lvl4pPr>
      <a:lvl5pPr marL="6019165" indent="-668655" algn="l" defTabSz="2675255" rtl="0" eaLnBrk="1" latinLnBrk="0" hangingPunct="1">
        <a:spcBef>
          <a:spcPct val="20000"/>
        </a:spcBef>
        <a:buFont typeface="Arial" panose="020B0604020202020204" pitchFamily="34" charset="0"/>
        <a:buChar char="»"/>
        <a:defRPr sz="5865" kern="1200">
          <a:solidFill>
            <a:schemeClr val="tx1"/>
          </a:solidFill>
          <a:latin typeface="+mn-lt"/>
          <a:ea typeface="+mn-ea"/>
          <a:cs typeface="+mn-cs"/>
        </a:defRPr>
      </a:lvl5pPr>
      <a:lvl6pPr marL="7357110" indent="-668655" algn="l" defTabSz="2675255" rtl="0" eaLnBrk="1" latinLnBrk="0" hangingPunct="1">
        <a:spcBef>
          <a:spcPct val="20000"/>
        </a:spcBef>
        <a:buFont typeface="Arial" panose="020B0604020202020204" pitchFamily="34" charset="0"/>
        <a:buChar char="•"/>
        <a:defRPr sz="5865" kern="1200">
          <a:solidFill>
            <a:schemeClr val="tx1"/>
          </a:solidFill>
          <a:latin typeface="+mn-lt"/>
          <a:ea typeface="+mn-ea"/>
          <a:cs typeface="+mn-cs"/>
        </a:defRPr>
      </a:lvl6pPr>
      <a:lvl7pPr marL="8694420" indent="-668655" algn="l" defTabSz="2675255" rtl="0" eaLnBrk="1" latinLnBrk="0" hangingPunct="1">
        <a:spcBef>
          <a:spcPct val="20000"/>
        </a:spcBef>
        <a:buFont typeface="Arial" panose="020B0604020202020204" pitchFamily="34" charset="0"/>
        <a:buChar char="•"/>
        <a:defRPr sz="5865" kern="1200">
          <a:solidFill>
            <a:schemeClr val="tx1"/>
          </a:solidFill>
          <a:latin typeface="+mn-lt"/>
          <a:ea typeface="+mn-ea"/>
          <a:cs typeface="+mn-cs"/>
        </a:defRPr>
      </a:lvl7pPr>
      <a:lvl8pPr marL="10032365" indent="-668655" algn="l" defTabSz="2675255" rtl="0" eaLnBrk="1" latinLnBrk="0" hangingPunct="1">
        <a:spcBef>
          <a:spcPct val="20000"/>
        </a:spcBef>
        <a:buFont typeface="Arial" panose="020B0604020202020204" pitchFamily="34" charset="0"/>
        <a:buChar char="•"/>
        <a:defRPr sz="5865" kern="1200">
          <a:solidFill>
            <a:schemeClr val="tx1"/>
          </a:solidFill>
          <a:latin typeface="+mn-lt"/>
          <a:ea typeface="+mn-ea"/>
          <a:cs typeface="+mn-cs"/>
        </a:defRPr>
      </a:lvl8pPr>
      <a:lvl9pPr marL="11369675" indent="-668655" algn="l" defTabSz="2675255" rtl="0" eaLnBrk="1" latinLnBrk="0" hangingPunct="1">
        <a:spcBef>
          <a:spcPct val="20000"/>
        </a:spcBef>
        <a:buFont typeface="Arial" panose="020B0604020202020204" pitchFamily="34" charset="0"/>
        <a:buChar char="•"/>
        <a:defRPr sz="58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675255" rtl="0" eaLnBrk="1" latinLnBrk="0" hangingPunct="1">
        <a:defRPr sz="5225" kern="1200">
          <a:solidFill>
            <a:schemeClr val="tx1"/>
          </a:solidFill>
          <a:latin typeface="+mn-lt"/>
          <a:ea typeface="+mn-ea"/>
          <a:cs typeface="+mn-cs"/>
        </a:defRPr>
      </a:lvl1pPr>
      <a:lvl2pPr marL="1337310" algn="l" defTabSz="2675255" rtl="0" eaLnBrk="1" latinLnBrk="0" hangingPunct="1">
        <a:defRPr sz="5225" kern="1200">
          <a:solidFill>
            <a:schemeClr val="tx1"/>
          </a:solidFill>
          <a:latin typeface="+mn-lt"/>
          <a:ea typeface="+mn-ea"/>
          <a:cs typeface="+mn-cs"/>
        </a:defRPr>
      </a:lvl2pPr>
      <a:lvl3pPr marL="2675255" algn="l" defTabSz="2675255" rtl="0" eaLnBrk="1" latinLnBrk="0" hangingPunct="1">
        <a:defRPr sz="5225" kern="1200">
          <a:solidFill>
            <a:schemeClr val="tx1"/>
          </a:solidFill>
          <a:latin typeface="+mn-lt"/>
          <a:ea typeface="+mn-ea"/>
          <a:cs typeface="+mn-cs"/>
        </a:defRPr>
      </a:lvl3pPr>
      <a:lvl4pPr marL="4012565" algn="l" defTabSz="2675255" rtl="0" eaLnBrk="1" latinLnBrk="0" hangingPunct="1">
        <a:defRPr sz="5225" kern="1200">
          <a:solidFill>
            <a:schemeClr val="tx1"/>
          </a:solidFill>
          <a:latin typeface="+mn-lt"/>
          <a:ea typeface="+mn-ea"/>
          <a:cs typeface="+mn-cs"/>
        </a:defRPr>
      </a:lvl4pPr>
      <a:lvl5pPr marL="5350510" algn="l" defTabSz="2675255" rtl="0" eaLnBrk="1" latinLnBrk="0" hangingPunct="1">
        <a:defRPr sz="5225" kern="1200">
          <a:solidFill>
            <a:schemeClr val="tx1"/>
          </a:solidFill>
          <a:latin typeface="+mn-lt"/>
          <a:ea typeface="+mn-ea"/>
          <a:cs typeface="+mn-cs"/>
        </a:defRPr>
      </a:lvl5pPr>
      <a:lvl6pPr marL="6687820" algn="l" defTabSz="2675255" rtl="0" eaLnBrk="1" latinLnBrk="0" hangingPunct="1">
        <a:defRPr sz="5225" kern="1200">
          <a:solidFill>
            <a:schemeClr val="tx1"/>
          </a:solidFill>
          <a:latin typeface="+mn-lt"/>
          <a:ea typeface="+mn-ea"/>
          <a:cs typeface="+mn-cs"/>
        </a:defRPr>
      </a:lvl6pPr>
      <a:lvl7pPr marL="8025765" algn="l" defTabSz="2675255" rtl="0" eaLnBrk="1" latinLnBrk="0" hangingPunct="1">
        <a:defRPr sz="5225" kern="1200">
          <a:solidFill>
            <a:schemeClr val="tx1"/>
          </a:solidFill>
          <a:latin typeface="+mn-lt"/>
          <a:ea typeface="+mn-ea"/>
          <a:cs typeface="+mn-cs"/>
        </a:defRPr>
      </a:lvl7pPr>
      <a:lvl8pPr marL="9363075" algn="l" defTabSz="2675255" rtl="0" eaLnBrk="1" latinLnBrk="0" hangingPunct="1">
        <a:defRPr sz="5225" kern="1200">
          <a:solidFill>
            <a:schemeClr val="tx1"/>
          </a:solidFill>
          <a:latin typeface="+mn-lt"/>
          <a:ea typeface="+mn-ea"/>
          <a:cs typeface="+mn-cs"/>
        </a:defRPr>
      </a:lvl8pPr>
      <a:lvl9pPr marL="10701020" algn="l" defTabSz="2675255" rtl="0" eaLnBrk="1" latinLnBrk="0" hangingPunct="1">
        <a:defRPr sz="52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Text Placeholder 297"/>
          <p:cNvSpPr>
            <a:spLocks noGrp="1"/>
          </p:cNvSpPr>
          <p:nvPr>
            <p:ph type="body" sz="quarter" idx="10"/>
          </p:nvPr>
        </p:nvSpPr>
        <p:spPr>
          <a:xfrm>
            <a:off x="606195" y="3063162"/>
            <a:ext cx="6704542" cy="567690"/>
          </a:xfrm>
        </p:spPr>
        <p:txBody>
          <a:bodyPr/>
          <a:lstStyle/>
          <a:p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Text size should be 20</a:t>
            </a:r>
          </a:p>
        </p:txBody>
      </p:sp>
      <p:sp>
        <p:nvSpPr>
          <p:cNvPr id="299" name="Text Placeholder 298"/>
          <p:cNvSpPr>
            <a:spLocks noGrp="1"/>
          </p:cNvSpPr>
          <p:nvPr>
            <p:ph type="body" sz="quarter" idx="11"/>
          </p:nvPr>
        </p:nvSpPr>
        <p:spPr>
          <a:xfrm>
            <a:off x="608842" y="2579876"/>
            <a:ext cx="6699250" cy="534670"/>
          </a:xfrm>
        </p:spPr>
        <p:txBody>
          <a:bodyPr/>
          <a:lstStyle/>
          <a:p>
            <a:r>
              <a:rPr lang="en-US" sz="2800" dirty="0">
                <a:sym typeface="+mn-ea"/>
              </a:rPr>
              <a:t>Abstract &amp; 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Introduction </a:t>
            </a:r>
          </a:p>
        </p:txBody>
      </p:sp>
      <p:sp>
        <p:nvSpPr>
          <p:cNvPr id="302" name="Text Placeholder 301"/>
          <p:cNvSpPr>
            <a:spLocks noGrp="1"/>
          </p:cNvSpPr>
          <p:nvPr>
            <p:ph type="body" sz="quarter" idx="19"/>
          </p:nvPr>
        </p:nvSpPr>
        <p:spPr>
          <a:xfrm>
            <a:off x="605666" y="9273095"/>
            <a:ext cx="6705600" cy="567690"/>
          </a:xfrm>
        </p:spPr>
        <p:txBody>
          <a:bodyPr/>
          <a:lstStyle/>
          <a:p>
            <a:r>
              <a:rPr lang="en-US" sz="2000" dirty="0">
                <a:sym typeface="+mn-ea"/>
              </a:rPr>
              <a:t>Text size should be 20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03" name="Text Placeholder 302"/>
          <p:cNvSpPr>
            <a:spLocks noGrp="1"/>
          </p:cNvSpPr>
          <p:nvPr>
            <p:ph type="body" sz="quarter" idx="20"/>
          </p:nvPr>
        </p:nvSpPr>
        <p:spPr>
          <a:xfrm>
            <a:off x="608313" y="8785543"/>
            <a:ext cx="6700308" cy="534670"/>
          </a:xfrm>
        </p:spPr>
        <p:txBody>
          <a:bodyPr/>
          <a:lstStyle/>
          <a:p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Objectives</a:t>
            </a:r>
          </a:p>
        </p:txBody>
      </p:sp>
      <p:sp>
        <p:nvSpPr>
          <p:cNvPr id="304" name="Text Placeholder 303"/>
          <p:cNvSpPr>
            <a:spLocks noGrp="1"/>
          </p:cNvSpPr>
          <p:nvPr>
            <p:ph type="body" sz="quarter" idx="21"/>
          </p:nvPr>
        </p:nvSpPr>
        <p:spPr>
          <a:xfrm>
            <a:off x="7724776" y="3079513"/>
            <a:ext cx="13813365" cy="567690"/>
          </a:xfrm>
        </p:spPr>
        <p:txBody>
          <a:bodyPr/>
          <a:lstStyle/>
          <a:p>
            <a:r>
              <a:rPr lang="en-US" sz="2000" dirty="0">
                <a:sym typeface="+mn-ea"/>
              </a:rPr>
              <a:t>Text size should be 20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05" name="Text Placeholder 304"/>
          <p:cNvSpPr>
            <a:spLocks noGrp="1"/>
          </p:cNvSpPr>
          <p:nvPr>
            <p:ph type="body" sz="quarter" idx="22"/>
          </p:nvPr>
        </p:nvSpPr>
        <p:spPr>
          <a:xfrm>
            <a:off x="7724776" y="2579876"/>
            <a:ext cx="13813366" cy="534670"/>
          </a:xfrm>
        </p:spPr>
        <p:txBody>
          <a:bodyPr/>
          <a:lstStyle/>
          <a:p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Methodology</a:t>
            </a:r>
          </a:p>
        </p:txBody>
      </p:sp>
      <p:sp>
        <p:nvSpPr>
          <p:cNvPr id="306" name="Text Placeholder 305"/>
          <p:cNvSpPr>
            <a:spLocks noGrp="1"/>
          </p:cNvSpPr>
          <p:nvPr>
            <p:ph type="body" sz="quarter" idx="23"/>
          </p:nvPr>
        </p:nvSpPr>
        <p:spPr>
          <a:xfrm>
            <a:off x="7724776" y="10987985"/>
            <a:ext cx="13813366" cy="567690"/>
          </a:xfrm>
        </p:spPr>
        <p:txBody>
          <a:bodyPr/>
          <a:lstStyle/>
          <a:p>
            <a:r>
              <a:rPr lang="en-US" sz="2000" dirty="0">
                <a:sym typeface="+mn-ea"/>
              </a:rPr>
              <a:t>Text size should be 20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07" name="Text Placeholder 306"/>
          <p:cNvSpPr>
            <a:spLocks noGrp="1"/>
          </p:cNvSpPr>
          <p:nvPr>
            <p:ph type="body" sz="quarter" idx="24"/>
          </p:nvPr>
        </p:nvSpPr>
        <p:spPr>
          <a:xfrm>
            <a:off x="7724776" y="10484379"/>
            <a:ext cx="13813366" cy="534670"/>
          </a:xfrm>
        </p:spPr>
        <p:txBody>
          <a:bodyPr/>
          <a:lstStyle/>
          <a:p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Result</a:t>
            </a:r>
          </a:p>
        </p:txBody>
      </p:sp>
      <p:sp>
        <p:nvSpPr>
          <p:cNvPr id="309" name="Text Placeholder 308"/>
          <p:cNvSpPr>
            <a:spLocks noGrp="1"/>
          </p:cNvSpPr>
          <p:nvPr>
            <p:ph type="body" sz="quarter" idx="26"/>
          </p:nvPr>
        </p:nvSpPr>
        <p:spPr>
          <a:xfrm>
            <a:off x="21973955" y="3083482"/>
            <a:ext cx="6698012" cy="567690"/>
          </a:xfrm>
        </p:spPr>
        <p:txBody>
          <a:bodyPr/>
          <a:lstStyle/>
          <a:p>
            <a:r>
              <a:rPr lang="en-US" sz="2000" dirty="0">
                <a:sym typeface="+mn-ea"/>
              </a:rPr>
              <a:t>Text size should be 20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10" name="Text Placeholder 309"/>
          <p:cNvSpPr>
            <a:spLocks noGrp="1"/>
          </p:cNvSpPr>
          <p:nvPr>
            <p:ph type="body" sz="quarter" idx="27"/>
          </p:nvPr>
        </p:nvSpPr>
        <p:spPr>
          <a:xfrm>
            <a:off x="21973955" y="11316285"/>
            <a:ext cx="6698012" cy="534670"/>
          </a:xfrm>
        </p:spPr>
        <p:txBody>
          <a:bodyPr/>
          <a:lstStyle/>
          <a:p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References</a:t>
            </a:r>
          </a:p>
        </p:txBody>
      </p:sp>
      <p:sp>
        <p:nvSpPr>
          <p:cNvPr id="311" name="Text Placeholder 310"/>
          <p:cNvSpPr>
            <a:spLocks noGrp="1"/>
          </p:cNvSpPr>
          <p:nvPr>
            <p:ph type="body" sz="quarter" idx="28"/>
          </p:nvPr>
        </p:nvSpPr>
        <p:spPr>
          <a:xfrm>
            <a:off x="21972279" y="11819891"/>
            <a:ext cx="6701366" cy="937260"/>
          </a:xfrm>
        </p:spPr>
        <p:txBody>
          <a:bodyPr/>
          <a:lstStyle/>
          <a:p>
            <a:r>
              <a:rPr lang="en-US" sz="2000" dirty="0">
                <a:sym typeface="+mn-ea"/>
              </a:rPr>
              <a:t>(Not more than “Five References”)</a:t>
            </a:r>
          </a:p>
          <a:p>
            <a:r>
              <a:rPr lang="en-US" sz="2000" dirty="0">
                <a:sym typeface="+mn-ea"/>
              </a:rPr>
              <a:t>Text size should be 20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12" name="Text Placeholder 311"/>
          <p:cNvSpPr>
            <a:spLocks noGrp="1"/>
          </p:cNvSpPr>
          <p:nvPr>
            <p:ph type="body" sz="quarter" idx="29"/>
          </p:nvPr>
        </p:nvSpPr>
        <p:spPr>
          <a:xfrm>
            <a:off x="21975225" y="6685627"/>
            <a:ext cx="6698012" cy="534670"/>
          </a:xfrm>
        </p:spPr>
        <p:txBody>
          <a:bodyPr/>
          <a:lstStyle/>
          <a:p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Conclusion &amp; Future Work</a:t>
            </a:r>
          </a:p>
        </p:txBody>
      </p:sp>
      <p:sp>
        <p:nvSpPr>
          <p:cNvPr id="313" name="Text Placeholder 312"/>
          <p:cNvSpPr>
            <a:spLocks noGrp="1"/>
          </p:cNvSpPr>
          <p:nvPr>
            <p:ph type="body" sz="quarter" idx="30"/>
          </p:nvPr>
        </p:nvSpPr>
        <p:spPr>
          <a:xfrm>
            <a:off x="21973549" y="7189233"/>
            <a:ext cx="6701366" cy="567690"/>
          </a:xfrm>
        </p:spPr>
        <p:txBody>
          <a:bodyPr/>
          <a:lstStyle/>
          <a:p>
            <a:r>
              <a:rPr lang="en-US" sz="2000" dirty="0">
                <a:sym typeface="+mn-ea"/>
              </a:rPr>
              <a:t>Text size should be 20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51" name="Text Placeholder 350"/>
          <p:cNvSpPr>
            <a:spLocks noGrp="1"/>
          </p:cNvSpPr>
          <p:nvPr>
            <p:ph type="body" sz="quarter" idx="150"/>
          </p:nvPr>
        </p:nvSpPr>
        <p:spPr>
          <a:xfrm>
            <a:off x="3906520" y="1488380"/>
            <a:ext cx="21447761" cy="598230"/>
          </a:xfrm>
        </p:spPr>
        <p:txBody>
          <a:bodyPr>
            <a:normAutofit fontScale="97500"/>
          </a:bodyPr>
          <a:lstStyle/>
          <a:p>
            <a:r>
              <a:rPr lang="en-US" sz="3200" dirty="0">
                <a:solidFill>
                  <a:schemeClr val="accent5">
                    <a:lumMod val="50000"/>
                  </a:schemeClr>
                </a:solidFill>
              </a:rPr>
              <a:t>Authors Name</a:t>
            </a:r>
          </a:p>
        </p:txBody>
      </p:sp>
      <p:sp>
        <p:nvSpPr>
          <p:cNvPr id="353" name="Text Placeholder 352"/>
          <p:cNvSpPr>
            <a:spLocks noGrp="1"/>
          </p:cNvSpPr>
          <p:nvPr>
            <p:ph type="body" sz="quarter" idx="185"/>
          </p:nvPr>
        </p:nvSpPr>
        <p:spPr>
          <a:xfrm>
            <a:off x="3656565" y="866113"/>
            <a:ext cx="21947670" cy="608644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chemeClr val="accent5">
                    <a:lumMod val="50000"/>
                  </a:schemeClr>
                </a:solidFill>
              </a:rPr>
              <a:t>Paper Title  </a:t>
            </a:r>
          </a:p>
        </p:txBody>
      </p:sp>
      <p:pic>
        <p:nvPicPr>
          <p:cNvPr id="2" name="Picture 1" descr="ps-bdc-log.-06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57785" y="497205"/>
            <a:ext cx="3538855" cy="1386205"/>
          </a:xfrm>
          <a:prstGeom prst="rect">
            <a:avLst/>
          </a:prstGeom>
        </p:spPr>
      </p:pic>
      <p:pic>
        <p:nvPicPr>
          <p:cNvPr id="3" name="Picture 2"/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040" y="232410"/>
            <a:ext cx="2083435" cy="1677035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8855710" y="6217920"/>
            <a:ext cx="975360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Placeholder 303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08965" y="16019145"/>
            <a:ext cx="8503920" cy="397510"/>
          </a:xfrm>
          <a:prstGeom prst="rect">
            <a:avLst/>
          </a:prstGeom>
          <a:solidFill>
            <a:srgbClr val="E4EFFD"/>
          </a:solidFill>
        </p:spPr>
        <p:txBody>
          <a:bodyPr wrap="square" lIns="130622" tIns="130622" rIns="130622" bIns="130622">
            <a:noAutofit/>
          </a:bodyPr>
          <a:lstStyle>
            <a:lvl1pPr marL="0" indent="0" algn="l" defTabSz="2675255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95" kern="120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905510" indent="-348615" algn="l" defTabSz="267525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95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1254125" indent="-348615" algn="l" defTabSz="267525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95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637030" indent="-382905" algn="l" defTabSz="267525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95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1915795" indent="-278765" algn="l" defTabSz="2675255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495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7357110" indent="-668655" algn="l" defTabSz="267525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694420" indent="-668655" algn="l" defTabSz="267525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032365" indent="-668655" algn="l" defTabSz="267525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369675" indent="-668655" algn="l" defTabSz="267525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b="1" dirty="0">
                <a:solidFill>
                  <a:schemeClr val="accent5">
                    <a:lumMod val="50000"/>
                  </a:schemeClr>
                </a:solidFill>
              </a:rPr>
              <a:t>2025 IEEE International Conference on Quantum Photonics, Artificial Intelligence, and Networking</a:t>
            </a:r>
          </a:p>
        </p:txBody>
      </p:sp>
      <p:sp>
        <p:nvSpPr>
          <p:cNvPr id="9" name="Text Placeholder 306"/>
          <p:cNvSpPr>
            <a:spLocks noGrp="1"/>
          </p:cNvSpPr>
          <p:nvPr/>
        </p:nvSpPr>
        <p:spPr>
          <a:xfrm>
            <a:off x="22719030" y="2665095"/>
            <a:ext cx="5208270" cy="534670"/>
          </a:xfrm>
          <a:prstGeom prst="rect">
            <a:avLst/>
          </a:prstGeom>
          <a:noFill/>
        </p:spPr>
        <p:txBody>
          <a:bodyPr wrap="square" lIns="52249" tIns="52249" rIns="52249" bIns="52249" anchor="ctr" anchorCtr="0">
            <a:spAutoFit/>
          </a:bodyPr>
          <a:lstStyle>
            <a:lvl1pPr marL="0" indent="0" algn="ctr" defTabSz="2675255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40" b="1" u="sng" kern="1200" baseline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173605" indent="-836295" algn="l" defTabSz="267525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8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343910" indent="-668655" algn="l" defTabSz="267525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7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681855" indent="-668655" algn="l" defTabSz="267525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5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19165" indent="-668655" algn="l" defTabSz="2675255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5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357110" indent="-668655" algn="l" defTabSz="267525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694420" indent="-668655" algn="l" defTabSz="267525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032365" indent="-668655" algn="l" defTabSz="267525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369675" indent="-668655" algn="l" defTabSz="267525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>
                <a:solidFill>
                  <a:schemeClr val="accent5">
                    <a:lumMod val="50000"/>
                  </a:schemeClr>
                </a:solidFill>
              </a:rPr>
              <a:t>Result (If extra space needed)</a:t>
            </a:r>
          </a:p>
        </p:txBody>
      </p:sp>
      <p:sp>
        <p:nvSpPr>
          <p:cNvPr id="11" name="Text Placeholder 352">
            <a:extLst>
              <a:ext uri="{FF2B5EF4-FFF2-40B4-BE49-F238E27FC236}">
                <a16:creationId xmlns:a16="http://schemas.microsoft.com/office/drawing/2014/main" id="{AFA9BDFE-F1E7-ED4F-3B84-C08FA25CBFB0}"/>
              </a:ext>
            </a:extLst>
          </p:cNvPr>
          <p:cNvSpPr txBox="1">
            <a:spLocks/>
          </p:cNvSpPr>
          <p:nvPr/>
        </p:nvSpPr>
        <p:spPr>
          <a:xfrm>
            <a:off x="3656565" y="159995"/>
            <a:ext cx="21947670" cy="7061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2675255" rtl="0" eaLnBrk="1" latinLnBrk="0" hangingPunct="1">
              <a:spcBef>
                <a:spcPct val="20000"/>
              </a:spcBef>
              <a:buFontTx/>
              <a:buNone/>
              <a:defRPr sz="5120" b="1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173605" indent="-836295" algn="l" defTabSz="2675255" rtl="0" eaLnBrk="1" latinLnBrk="0" hangingPunct="1">
              <a:spcBef>
                <a:spcPct val="20000"/>
              </a:spcBef>
              <a:buFontTx/>
              <a:buNone/>
              <a:defRPr sz="7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343910" indent="-668655" algn="l" defTabSz="2675255" rtl="0" eaLnBrk="1" latinLnBrk="0" hangingPunct="1">
              <a:spcBef>
                <a:spcPct val="20000"/>
              </a:spcBef>
              <a:buFontTx/>
              <a:buNone/>
              <a:defRPr sz="7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681855" indent="-668655" algn="l" defTabSz="2675255" rtl="0" eaLnBrk="1" latinLnBrk="0" hangingPunct="1">
              <a:spcBef>
                <a:spcPct val="20000"/>
              </a:spcBef>
              <a:buFontTx/>
              <a:buNone/>
              <a:defRPr sz="7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19165" indent="-668655" algn="l" defTabSz="2675255" rtl="0" eaLnBrk="1" latinLnBrk="0" hangingPunct="1">
              <a:spcBef>
                <a:spcPct val="20000"/>
              </a:spcBef>
              <a:buFontTx/>
              <a:buNone/>
              <a:defRPr sz="7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357110" indent="-668655" algn="l" defTabSz="267525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694420" indent="-668655" algn="l" defTabSz="267525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032365" indent="-668655" algn="l" defTabSz="267525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369675" indent="-668655" algn="l" defTabSz="267525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0" dirty="0"/>
              <a:t>Paper ID:  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lassic - Wide Cent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1400" dirty="0">
            <a:latin typeface="Times New Roman" panose="02020603050405020304" pitchFamily="18" charset="0"/>
            <a:cs typeface="Times New Roman" panose="02020603050405020304" pitchFamily="18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PosterPresentations.com-36x60-Template-V3</Template>
  <TotalTime>26</TotalTime>
  <Words>82</Words>
  <Application>Microsoft Office PowerPoint</Application>
  <PresentationFormat>Custom</PresentationFormat>
  <Paragraphs>20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Times New Roman</vt:lpstr>
      <vt:lpstr>Trebuchet MS</vt:lpstr>
      <vt:lpstr>Classic - Wide Center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CanterburyMedia</dc:creator>
  <cp:lastModifiedBy>Mohammad Sultan</cp:lastModifiedBy>
  <cp:revision>46</cp:revision>
  <dcterms:created xsi:type="dcterms:W3CDTF">2012-02-06T18:46:00Z</dcterms:created>
  <dcterms:modified xsi:type="dcterms:W3CDTF">2025-07-03T06:20:07Z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C8CD1D0B87C840F496B141C5FD587100_13</vt:lpwstr>
  </property>
  <property fmtid="{D5CDD505-2E9C-101B-9397-08002B2CF9AE}" pid="3" name="KSOProductBuildVer">
    <vt:lpwstr>1033-12.2.0.21546</vt:lpwstr>
  </property>
</Properties>
</file>